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4"/>
  </p:sldMasterIdLst>
  <p:notesMasterIdLst>
    <p:notesMasterId r:id="rId6"/>
  </p:notesMasterIdLst>
  <p:sldIdLst>
    <p:sldId id="360" r:id="rId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C7D317"/>
    <a:srgbClr val="86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CB811-C981-47D1-B9AE-E6BD1902560A}" v="2" dt="2026-03-05T16:43:41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" y="124"/>
      </p:cViewPr>
      <p:guideLst>
        <p:guide orient="horz" pos="2160"/>
        <p:guide pos="3840"/>
        <p:guide pos="7378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ssa de Bree" userId="cf3a0c2d-ad23-4114-beed-600c16564b03" providerId="ADAL" clId="{CECCDC87-3984-4CAA-A409-C2A1E0B56C03}"/>
    <pc:docChg chg="undo custSel modSld">
      <pc:chgData name="Thessa de Bree" userId="cf3a0c2d-ad23-4114-beed-600c16564b03" providerId="ADAL" clId="{CECCDC87-3984-4CAA-A409-C2A1E0B56C03}" dt="2026-03-05T16:45:18.021" v="7" actId="34135"/>
      <pc:docMkLst>
        <pc:docMk/>
      </pc:docMkLst>
      <pc:sldChg chg="addSp delSp modSp mod">
        <pc:chgData name="Thessa de Bree" userId="cf3a0c2d-ad23-4114-beed-600c16564b03" providerId="ADAL" clId="{CECCDC87-3984-4CAA-A409-C2A1E0B56C03}" dt="2026-03-05T16:45:18.021" v="7" actId="34135"/>
        <pc:sldMkLst>
          <pc:docMk/>
          <pc:sldMk cId="2459928856" sldId="360"/>
        </pc:sldMkLst>
        <pc:picChg chg="add mod ord">
          <ac:chgData name="Thessa de Bree" userId="cf3a0c2d-ad23-4114-beed-600c16564b03" providerId="ADAL" clId="{CECCDC87-3984-4CAA-A409-C2A1E0B56C03}" dt="2026-03-05T16:45:18.021" v="7" actId="34135"/>
          <ac:picMkLst>
            <pc:docMk/>
            <pc:sldMk cId="2459928856" sldId="360"/>
            <ac:picMk id="5" creationId="{62BE946F-E8E4-7455-3C8E-FBE7B9BDF891}"/>
          </ac:picMkLst>
        </pc:picChg>
        <pc:picChg chg="add del mod ord">
          <ac:chgData name="Thessa de Bree" userId="cf3a0c2d-ad23-4114-beed-600c16564b03" providerId="ADAL" clId="{CECCDC87-3984-4CAA-A409-C2A1E0B56C03}" dt="2026-03-05T16:43:41.084" v="4" actId="478"/>
          <ac:picMkLst>
            <pc:docMk/>
            <pc:sldMk cId="2459928856" sldId="360"/>
            <ac:picMk id="13" creationId="{DB18FBE9-7CE2-99D8-DA38-E92E7379D9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9B8E267-9E2B-4AD6-AF13-85678FBE7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6F3ECE-4834-4FBE-9145-55EBADBDCD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D8BBCC-C306-40C8-B050-C0A2217923CD}" type="datetimeFigureOut">
              <a:rPr lang="nl-NL"/>
              <a:pPr>
                <a:defRPr/>
              </a:pPr>
              <a:t>17-4-2026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8B98369-B4CF-4391-94EC-F15EDE831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059BE673-F375-4C09-A71B-234C66A69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E57495-1500-4B0E-BD85-A11B2B4372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83776E-0440-4007-B464-E72D5C596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CA4853-41AB-4545-8A3B-045721E743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19" Type="http://schemas.openxmlformats.org/officeDocument/2006/relationships/image" Target="../media/image19.png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: VOORBEEL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FDD248-DB17-E08D-099A-0CFF7E1CE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43" y="459204"/>
            <a:ext cx="1926586" cy="6164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93F504-2254-14EC-2E56-DAB9D64051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12192000" cy="2860675"/>
          </a:xfrm>
        </p:spPr>
        <p:txBody>
          <a:bodyPr/>
          <a:lstStyle/>
          <a:p>
            <a:pPr eaLnBrk="1" hangingPunct="1"/>
            <a:endParaRPr lang="nl-NL" altLang="nl-NL" i="1"/>
          </a:p>
        </p:txBody>
      </p:sp>
    </p:spTree>
    <p:extLst>
      <p:ext uri="{BB962C8B-B14F-4D97-AF65-F5344CB8AC3E}">
        <p14:creationId xmlns:p14="http://schemas.microsoft.com/office/powerpoint/2010/main" val="35378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: VOORBEEL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77C94C7B-5B25-C5D9-717A-D00F71BFC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43" y="459204"/>
            <a:ext cx="1926586" cy="616479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7B94EA46-EE47-2ABE-2147-F38F8E2EBB9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12192000" cy="2860675"/>
          </a:xfrm>
        </p:spPr>
        <p:txBody>
          <a:bodyPr/>
          <a:lstStyle/>
          <a:p>
            <a:pPr eaLnBrk="1" hangingPunct="1"/>
            <a:endParaRPr lang="nl-NL" altLang="nl-NL" i="1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74AC355-C310-B3F0-39DC-CDC25AFC8B15}"/>
              </a:ext>
            </a:extLst>
          </p:cNvPr>
          <p:cNvSpPr txBox="1"/>
          <p:nvPr userDrawn="1"/>
        </p:nvSpPr>
        <p:spPr>
          <a:xfrm>
            <a:off x="2485" y="5394771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altLang="nl-NL" sz="1600">
                <a:solidFill>
                  <a:srgbClr val="333333"/>
                </a:solidFill>
                <a:latin typeface="+mj-lt"/>
              </a:rPr>
              <a:t>TVVL KENNISPARTNERS</a:t>
            </a:r>
            <a:endParaRPr lang="nl-NL" sz="1600">
              <a:solidFill>
                <a:srgbClr val="333333"/>
              </a:solidFill>
              <a:latin typeface="+mj-lt"/>
            </a:endParaRP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7EDFCFFC-1098-B4CD-886A-0BB453905782}"/>
              </a:ext>
            </a:extLst>
          </p:cNvPr>
          <p:cNvGrpSpPr/>
          <p:nvPr userDrawn="1"/>
        </p:nvGrpSpPr>
        <p:grpSpPr>
          <a:xfrm>
            <a:off x="482797" y="5716415"/>
            <a:ext cx="11245374" cy="769693"/>
            <a:chOff x="120534" y="5689939"/>
            <a:chExt cx="11245374" cy="769693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BFC37F42-95F1-E1FF-06EF-B4DFCF5873E7}"/>
                </a:ext>
              </a:extLst>
            </p:cNvPr>
            <p:cNvGrpSpPr/>
            <p:nvPr userDrawn="1"/>
          </p:nvGrpSpPr>
          <p:grpSpPr>
            <a:xfrm>
              <a:off x="120534" y="5689939"/>
              <a:ext cx="11245374" cy="769693"/>
              <a:chOff x="69751" y="5674037"/>
              <a:chExt cx="11245374" cy="769693"/>
            </a:xfrm>
          </p:grpSpPr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835C55AE-1AD9-1691-029E-D1F3ED144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0877" y="6215310"/>
                <a:ext cx="718678" cy="163135"/>
              </a:xfrm>
              <a:prstGeom prst="rect">
                <a:avLst/>
              </a:prstGeom>
            </p:spPr>
          </p:pic>
          <p:pic>
            <p:nvPicPr>
              <p:cNvPr id="45" name="Afbeelding 44">
                <a:extLst>
                  <a:ext uri="{FF2B5EF4-FFF2-40B4-BE49-F238E27FC236}">
                    <a16:creationId xmlns:a16="http://schemas.microsoft.com/office/drawing/2014/main" id="{A71A9143-5A42-5E68-3ED5-E0D7AD64B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9121" y="5876217"/>
                <a:ext cx="719138" cy="142962"/>
              </a:xfrm>
              <a:prstGeom prst="rect">
                <a:avLst/>
              </a:prstGeom>
            </p:spPr>
          </p:pic>
          <p:pic>
            <p:nvPicPr>
              <p:cNvPr id="46" name="Afbeelding 45">
                <a:extLst>
                  <a:ext uri="{FF2B5EF4-FFF2-40B4-BE49-F238E27FC236}">
                    <a16:creationId xmlns:a16="http://schemas.microsoft.com/office/drawing/2014/main" id="{D7BDFFC8-44C1-AF16-EB6B-45FDB23E7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5195" y="6223697"/>
                <a:ext cx="703359" cy="159854"/>
              </a:xfrm>
              <a:prstGeom prst="rect">
                <a:avLst/>
              </a:prstGeom>
            </p:spPr>
          </p:pic>
          <p:pic>
            <p:nvPicPr>
              <p:cNvPr id="47" name="Afbeelding 46">
                <a:extLst>
                  <a:ext uri="{FF2B5EF4-FFF2-40B4-BE49-F238E27FC236}">
                    <a16:creationId xmlns:a16="http://schemas.microsoft.com/office/drawing/2014/main" id="{A8E61F0B-46F8-8B42-C33C-45ADF2604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78554" y="5674037"/>
                <a:ext cx="723879" cy="542911"/>
              </a:xfrm>
              <a:prstGeom prst="rect">
                <a:avLst/>
              </a:prstGeom>
            </p:spPr>
          </p:pic>
          <p:pic>
            <p:nvPicPr>
              <p:cNvPr id="48" name="Afbeelding 47">
                <a:extLst>
                  <a:ext uri="{FF2B5EF4-FFF2-40B4-BE49-F238E27FC236}">
                    <a16:creationId xmlns:a16="http://schemas.microsoft.com/office/drawing/2014/main" id="{3387402E-CC6C-DCE2-C11C-6C0C0694D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57889" y="6163519"/>
                <a:ext cx="723878" cy="280211"/>
              </a:xfrm>
              <a:prstGeom prst="rect">
                <a:avLst/>
              </a:prstGeom>
            </p:spPr>
          </p:pic>
          <p:pic>
            <p:nvPicPr>
              <p:cNvPr id="49" name="Afbeelding 48">
                <a:extLst>
                  <a:ext uri="{FF2B5EF4-FFF2-40B4-BE49-F238E27FC236}">
                    <a16:creationId xmlns:a16="http://schemas.microsoft.com/office/drawing/2014/main" id="{BE89D249-26B1-52D6-44F1-94BFD4095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4298" y="6249287"/>
                <a:ext cx="715438" cy="108674"/>
              </a:xfrm>
              <a:prstGeom prst="rect">
                <a:avLst/>
              </a:prstGeom>
            </p:spPr>
          </p:pic>
          <p:pic>
            <p:nvPicPr>
              <p:cNvPr id="50" name="Afbeelding 49">
                <a:extLst>
                  <a:ext uri="{FF2B5EF4-FFF2-40B4-BE49-F238E27FC236}">
                    <a16:creationId xmlns:a16="http://schemas.microsoft.com/office/drawing/2014/main" id="{FEF0F0E0-F56A-320A-BD28-4D505647F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22085" y="5822163"/>
                <a:ext cx="628770" cy="251071"/>
              </a:xfrm>
              <a:prstGeom prst="rect">
                <a:avLst/>
              </a:prstGeom>
            </p:spPr>
          </p:pic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AA3A8854-F48B-41D5-2EF8-62CDD827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0205" y="5840767"/>
                <a:ext cx="745883" cy="232467"/>
              </a:xfrm>
              <a:prstGeom prst="rect">
                <a:avLst/>
              </a:prstGeom>
            </p:spPr>
          </p:pic>
          <p:pic>
            <p:nvPicPr>
              <p:cNvPr id="52" name="Afbeelding 51" descr="Afbeelding met Graphics, grafische vormgeving, Lettertype, logo&#10;&#10;Automatisch gegenereerde beschrijving">
                <a:extLst>
                  <a:ext uri="{FF2B5EF4-FFF2-40B4-BE49-F238E27FC236}">
                    <a16:creationId xmlns:a16="http://schemas.microsoft.com/office/drawing/2014/main" id="{718CD284-A771-458F-BE9E-D60666E51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8936" y="6209933"/>
                <a:ext cx="788121" cy="187386"/>
              </a:xfrm>
              <a:prstGeom prst="rect">
                <a:avLst/>
              </a:prstGeom>
            </p:spPr>
          </p:pic>
          <p:pic>
            <p:nvPicPr>
              <p:cNvPr id="53" name="Afbeelding 52" descr="Afbeelding met tekst, Lettertype, logo, Graphics&#10;&#10;Automatisch gegenereerde beschrijving">
                <a:extLst>
                  <a:ext uri="{FF2B5EF4-FFF2-40B4-BE49-F238E27FC236}">
                    <a16:creationId xmlns:a16="http://schemas.microsoft.com/office/drawing/2014/main" id="{BBAFB7E8-AF14-1E6F-F916-07DBADF21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0095" y="5791605"/>
                <a:ext cx="795030" cy="357908"/>
              </a:xfrm>
              <a:prstGeom prst="rect">
                <a:avLst/>
              </a:prstGeom>
            </p:spPr>
          </p:pic>
          <p:pic>
            <p:nvPicPr>
              <p:cNvPr id="54" name="Afbeelding 53" descr="Afbeelding met schermopname, Graphics, grafische vormgeving, ontwerp&#10;&#10;Door AI gegenereerde inhoud is mogelijk onjuist.">
                <a:extLst>
                  <a:ext uri="{FF2B5EF4-FFF2-40B4-BE49-F238E27FC236}">
                    <a16:creationId xmlns:a16="http://schemas.microsoft.com/office/drawing/2014/main" id="{B41B0826-55DA-47E8-2296-C8077B42B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6449" y="5836865"/>
                <a:ext cx="586158" cy="226985"/>
              </a:xfrm>
              <a:prstGeom prst="rect">
                <a:avLst/>
              </a:prstGeom>
            </p:spPr>
          </p:pic>
          <p:pic>
            <p:nvPicPr>
              <p:cNvPr id="55" name="Afbeelding 54">
                <a:extLst>
                  <a:ext uri="{FF2B5EF4-FFF2-40B4-BE49-F238E27FC236}">
                    <a16:creationId xmlns:a16="http://schemas.microsoft.com/office/drawing/2014/main" id="{0DC03A01-B22E-49E4-ACA8-922A1385F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91" y="5933118"/>
                <a:ext cx="892987" cy="45719"/>
              </a:xfrm>
              <a:prstGeom prst="rect">
                <a:avLst/>
              </a:prstGeom>
            </p:spPr>
          </p:pic>
          <p:pic>
            <p:nvPicPr>
              <p:cNvPr id="56" name="Afbeelding 55" descr="Afbeelding met tekst, Lettertype, schermopname, Graphics&#10;&#10;Door AI gegenereerde inhoud is mogelijk onjuist.">
                <a:extLst>
                  <a:ext uri="{FF2B5EF4-FFF2-40B4-BE49-F238E27FC236}">
                    <a16:creationId xmlns:a16="http://schemas.microsoft.com/office/drawing/2014/main" id="{1F499F5A-EC68-7AE7-4262-EA5206A65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51" y="6210199"/>
                <a:ext cx="755336" cy="173356"/>
              </a:xfrm>
              <a:prstGeom prst="rect">
                <a:avLst/>
              </a:prstGeom>
            </p:spPr>
          </p:pic>
          <p:pic>
            <p:nvPicPr>
              <p:cNvPr id="57" name="Afbeelding 56" descr="Afbeelding met Lettertype, Graphics, tekst, grafische vormgeving&#10;&#10;Door AI gegenereerde inhoud is mogelijk onjuist.">
                <a:extLst>
                  <a:ext uri="{FF2B5EF4-FFF2-40B4-BE49-F238E27FC236}">
                    <a16:creationId xmlns:a16="http://schemas.microsoft.com/office/drawing/2014/main" id="{CF97619F-A58E-37E1-0D7A-C8D15406F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1982" y="6129312"/>
                <a:ext cx="939171" cy="293526"/>
              </a:xfrm>
              <a:prstGeom prst="rect">
                <a:avLst/>
              </a:prstGeom>
            </p:spPr>
          </p:pic>
          <p:pic>
            <p:nvPicPr>
              <p:cNvPr id="58" name="Afbeelding 57" descr="Afbeelding met Lettertype, Graphics, logo, symbool&#10;&#10;Door AI gegenereerde inhoud is mogelijk onjuist.">
                <a:extLst>
                  <a:ext uri="{FF2B5EF4-FFF2-40B4-BE49-F238E27FC236}">
                    <a16:creationId xmlns:a16="http://schemas.microsoft.com/office/drawing/2014/main" id="{A5A18005-70E0-57ED-0B71-17E2B0D87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9736" y="5822163"/>
                <a:ext cx="723879" cy="267631"/>
              </a:xfrm>
              <a:prstGeom prst="rect">
                <a:avLst/>
              </a:prstGeom>
            </p:spPr>
          </p:pic>
        </p:grpSp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4372E0FB-5643-E1BE-2742-AA70B6509F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5" t="29220" r="-4145" b="33756"/>
            <a:stretch>
              <a:fillRect/>
            </a:stretch>
          </p:blipFill>
          <p:spPr>
            <a:xfrm>
              <a:off x="9884276" y="6145214"/>
              <a:ext cx="827367" cy="293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9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60388"/>
          </a:xfrm>
        </p:spPr>
        <p:txBody>
          <a:bodyPr/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86320"/>
          </a:xfrm>
        </p:spPr>
        <p:txBody>
          <a:bodyPr/>
          <a:lstStyle>
            <a:lvl1pPr>
              <a:buClrTx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buClr>
                <a:srgbClr val="002060"/>
              </a:buClr>
              <a:buFont typeface="Calibri" pitchFamily="34" charset="0"/>
              <a:buChar char="–"/>
              <a:defRPr sz="1600" b="0">
                <a:solidFill>
                  <a:srgbClr val="002060"/>
                </a:solidFill>
              </a:defRPr>
            </a:lvl4pPr>
            <a:lvl5pPr>
              <a:buClr>
                <a:srgbClr val="002060"/>
              </a:buClr>
              <a:buFont typeface="Calibri" pitchFamily="34" charset="0"/>
              <a:buChar char="–"/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7712AF-ECDD-4488-AF7F-49A872A8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894F-D71E-4D30-8895-03102687C2D3}" type="datetime1">
              <a:rPr lang="nl-NL" smtClean="0"/>
              <a:t>17-4-2026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1B3E76-18FC-43DD-8660-1AFC6BF8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lezing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5DC15F-16DF-4E33-9CCD-367BD99F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AA79-CA45-4BFB-862C-E4C02435F1C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7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>
            <a:extLst>
              <a:ext uri="{FF2B5EF4-FFF2-40B4-BE49-F238E27FC236}">
                <a16:creationId xmlns:a16="http://schemas.microsoft.com/office/drawing/2014/main" id="{DDA79A8B-B693-445A-899A-E95FC8D85B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13E08E49-0DDF-4D09-8AF0-54C87D3451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549275"/>
            <a:ext cx="10972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8" name="Tijdelijke aanduiding voor tekst 2">
            <a:extLst>
              <a:ext uri="{FF2B5EF4-FFF2-40B4-BE49-F238E27FC236}">
                <a16:creationId xmlns:a16="http://schemas.microsoft.com/office/drawing/2014/main" id="{99EE5C9D-A9B1-417E-8EC5-7C305FA78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Eerste niveau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2"/>
            <a:endParaRPr lang="nl-NL" altLang="nl-NL"/>
          </a:p>
          <a:p>
            <a:pPr lvl="0"/>
            <a:r>
              <a:rPr lang="nl-NL" altLang="nl-NL"/>
              <a:t>Eerste niveau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D1A7A6-AE6F-4380-884C-F7214D058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5713" y="6381750"/>
            <a:ext cx="120015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53233"/>
                </a:solidFill>
                <a:latin typeface="+mn-lt"/>
              </a:defRPr>
            </a:lvl1pPr>
          </a:lstStyle>
          <a:p>
            <a:pPr>
              <a:defRPr/>
            </a:pPr>
            <a:fld id="{F06181FA-D40B-4171-AC9C-5152A8DF95FF}" type="datetime1">
              <a:rPr lang="nl-NL" smtClean="0"/>
              <a:t>17-4-2026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D33527-966B-47DD-A8FC-AAB372929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7313" y="6381750"/>
            <a:ext cx="38608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532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Titel lezing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947CE8-2D14-4B75-B29B-D145828B6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62563" y="6381750"/>
            <a:ext cx="762000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53233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7B89E8-7E19-4C85-84D1-8AF28AE1D1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792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7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7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7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700" b="1">
          <a:solidFill>
            <a:srgbClr val="002060"/>
          </a:solidFill>
          <a:latin typeface="Calibri" pitchFamily="34" charset="0"/>
        </a:defRPr>
      </a:lvl9pPr>
    </p:titleStyle>
    <p:bodyStyle>
      <a:lvl1pPr marL="357188" indent="-357188"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tabLst>
          <a:tab pos="357188" algn="l"/>
        </a:tabLst>
        <a:defRPr sz="24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14375" indent="-357188" algn="l" rtl="0" eaLnBrk="0" fontAlgn="base" hangingPunct="0"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tabLst>
          <a:tab pos="714375" algn="l"/>
        </a:tabLst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1088" indent="-366713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tabLst>
          <a:tab pos="1081088" algn="l"/>
        </a:tabLst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BE946F-E8E4-7455-3C8E-FBE7B9BDF89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15848"/>
          <a:stretch>
            <a:fillRect/>
          </a:stretch>
        </p:blipFill>
        <p:spPr>
          <a:xfrm>
            <a:off x="3375765" y="0"/>
            <a:ext cx="8602178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485F3-F6BA-26A9-2B9C-29935377A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3000"/>
            <a:ext cx="4904721" cy="4686320"/>
          </a:xfrm>
        </p:spPr>
        <p:txBody>
          <a:bodyPr/>
          <a:lstStyle/>
          <a:p>
            <a:pPr marL="0" indent="0">
              <a:buNone/>
            </a:pPr>
            <a:r>
              <a:rPr lang="nl-NL" b="0" dirty="0"/>
              <a:t>	   24 en 25 november 2026</a:t>
            </a:r>
          </a:p>
          <a:p>
            <a:pPr marL="0" indent="0">
              <a:buNone/>
            </a:pPr>
            <a:r>
              <a:rPr lang="nl-NL" b="0" dirty="0"/>
              <a:t>	   09.30 tot 17.30 uur</a:t>
            </a:r>
          </a:p>
          <a:p>
            <a:pPr marL="0" indent="0">
              <a:buNone/>
            </a:pPr>
            <a:r>
              <a:rPr lang="nl-NL" b="0" dirty="0"/>
              <a:t>	   Midden Nederland Hallen, 		   Barneveld</a:t>
            </a:r>
          </a:p>
          <a:p>
            <a:endParaRPr lang="nl-NL" b="0" dirty="0"/>
          </a:p>
          <a:p>
            <a:pPr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nl-NL" b="0" dirty="0"/>
              <a:t>2 dagen kennis en inspiratie op 5 kennispodia</a:t>
            </a:r>
          </a:p>
          <a:p>
            <a:pPr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nl-NL" b="0" dirty="0" err="1"/>
              <a:t>Keynotes</a:t>
            </a:r>
            <a:r>
              <a:rPr lang="nl-NL" b="0" dirty="0"/>
              <a:t> en interactief kennisplein</a:t>
            </a:r>
          </a:p>
          <a:p>
            <a:pPr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nl-NL" b="0" dirty="0"/>
              <a:t>Ontmoet </a:t>
            </a:r>
            <a:r>
              <a:rPr lang="nl-NL" b="0" dirty="0" err="1"/>
              <a:t>vakprofessionals</a:t>
            </a:r>
            <a:r>
              <a:rPr lang="nl-NL" b="0" dirty="0"/>
              <a:t> uit de sector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C7DC1C-943F-972D-F646-9FA0D1C8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6AA79-CA45-4BFB-862C-E4C02435F1C6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  <p:sp>
        <p:nvSpPr>
          <p:cNvPr id="9" name="Gegevens 6">
            <a:extLst>
              <a:ext uri="{FF2B5EF4-FFF2-40B4-BE49-F238E27FC236}">
                <a16:creationId xmlns:a16="http://schemas.microsoft.com/office/drawing/2014/main" id="{DDF1056E-0FE6-6176-1A4F-D4DDFECB714A}"/>
              </a:ext>
            </a:extLst>
          </p:cNvPr>
          <p:cNvSpPr/>
          <p:nvPr/>
        </p:nvSpPr>
        <p:spPr>
          <a:xfrm>
            <a:off x="2105097" y="548680"/>
            <a:ext cx="2881640" cy="730185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0E5201-20ED-2BE8-40F2-8109F661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1860"/>
            <a:ext cx="11265966" cy="560388"/>
          </a:xfrm>
        </p:spPr>
        <p:txBody>
          <a:bodyPr/>
          <a:lstStyle/>
          <a:p>
            <a:pPr algn="l"/>
            <a:r>
              <a:rPr lang="nl-NL" b="1" dirty="0"/>
              <a:t>TVVL Techniek2Day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45ED448-CB00-83CB-D9F4-13088D711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93" y="3567377"/>
            <a:ext cx="2834177" cy="3133196"/>
          </a:xfrm>
          <a:prstGeom prst="rect">
            <a:avLst/>
          </a:prstGeom>
        </p:spPr>
      </p:pic>
      <p:pic>
        <p:nvPicPr>
          <p:cNvPr id="19" name="Graphic 18" descr="Markering silhouet">
            <a:extLst>
              <a:ext uri="{FF2B5EF4-FFF2-40B4-BE49-F238E27FC236}">
                <a16:creationId xmlns:a16="http://schemas.microsoft.com/office/drawing/2014/main" id="{4FC70D4C-F92B-CEC2-63EE-F641A5B8CE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600" y="2491491"/>
            <a:ext cx="576000" cy="576000"/>
          </a:xfrm>
          <a:prstGeom prst="rect">
            <a:avLst/>
          </a:prstGeom>
        </p:spPr>
      </p:pic>
      <p:pic>
        <p:nvPicPr>
          <p:cNvPr id="23" name="Graphic 22" descr="Agenda silhouet">
            <a:extLst>
              <a:ext uri="{FF2B5EF4-FFF2-40B4-BE49-F238E27FC236}">
                <a16:creationId xmlns:a16="http://schemas.microsoft.com/office/drawing/2014/main" id="{3E79B8A7-E9BB-051B-E356-466860D222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638474"/>
            <a:ext cx="432000" cy="432000"/>
          </a:xfrm>
          <a:prstGeom prst="rect">
            <a:avLst/>
          </a:prstGeom>
        </p:spPr>
      </p:pic>
      <p:pic>
        <p:nvPicPr>
          <p:cNvPr id="27" name="Graphic 26" descr="Klok silhouet">
            <a:extLst>
              <a:ext uri="{FF2B5EF4-FFF2-40B4-BE49-F238E27FC236}">
                <a16:creationId xmlns:a16="http://schemas.microsoft.com/office/drawing/2014/main" id="{3BD5A316-E64F-1D94-8BD9-A3C625E98C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205949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presentatie TVVL webinars 2021 - Spreker(s).pptx" id="{A5E916AB-62C2-4881-807A-BDC9B8A9660A}" vid="{D4741159-2C01-4A67-AFEA-86F9CF5B9CC3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360910BEFE24CA16157D7890C35A6" ma:contentTypeVersion="21" ma:contentTypeDescription="Een nieuw document maken." ma:contentTypeScope="" ma:versionID="4d90db4db0c7fdb70b783e930bc10fa6">
  <xsd:schema xmlns:xsd="http://www.w3.org/2001/XMLSchema" xmlns:xs="http://www.w3.org/2001/XMLSchema" xmlns:p="http://schemas.microsoft.com/office/2006/metadata/properties" xmlns:ns1="http://schemas.microsoft.com/sharepoint/v3" xmlns:ns2="2bd318a4-04b9-4d8f-b667-3423f69f3d73" xmlns:ns3="c38145e0-1924-47ae-b9d6-d6240d421094" targetNamespace="http://schemas.microsoft.com/office/2006/metadata/properties" ma:root="true" ma:fieldsID="3d5cec07634f0e38a96803b7bdae8e6e" ns1:_="" ns2:_="" ns3:_="">
    <xsd:import namespace="http://schemas.microsoft.com/sharepoint/v3"/>
    <xsd:import namespace="2bd318a4-04b9-4d8f-b667-3423f69f3d73"/>
    <xsd:import namespace="c38145e0-1924-47ae-b9d6-d6240d4210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18a4-04b9-4d8f-b667-3423f69f3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8e855f55-2a90-4ceb-8434-87e263ee29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145e0-1924-47ae-b9d6-d6240d4210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440e74f-0ef8-497b-9099-d09c86900477}" ma:internalName="TaxCatchAll" ma:showField="CatchAllData" ma:web="c38145e0-1924-47ae-b9d6-d6240d4210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38145e0-1924-47ae-b9d6-d6240d421094" xsi:nil="true"/>
    <SharedWithUsers xmlns="c38145e0-1924-47ae-b9d6-d6240d421094">
      <UserInfo>
        <DisplayName/>
        <AccountId xsi:nil="true"/>
        <AccountType/>
      </UserInfo>
    </SharedWithUsers>
    <lcf76f155ced4ddcb4097134ff3c332f xmlns="2bd318a4-04b9-4d8f-b667-3423f69f3d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BE242E-3D78-4D04-869B-CCA8EE1BC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bd318a4-04b9-4d8f-b667-3423f69f3d73"/>
    <ds:schemaRef ds:uri="c38145e0-1924-47ae-b9d6-d6240d421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33E9A4-035A-43FC-82C3-CDD6147E1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48D243-6AF7-46DD-A382-FD8D07FB32C0}">
  <ds:schemaRefs>
    <ds:schemaRef ds:uri="http://schemas.openxmlformats.org/package/2006/metadata/core-properties"/>
    <ds:schemaRef ds:uri="http://www.w3.org/XML/1998/namespace"/>
    <ds:schemaRef ds:uri="2bd318a4-04b9-4d8f-b667-3423f69f3d7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c38145e0-1924-47ae-b9d6-d6240d421094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</Words>
  <Application>Microsoft Office PowerPoint</Application>
  <PresentationFormat>Breedbeeld</PresentationFormat>
  <Paragraphs>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1_Office-thema</vt:lpstr>
      <vt:lpstr>TVVL Techniek2Day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</dc:creator>
  <cp:lastModifiedBy>Thessa de Bree</cp:lastModifiedBy>
  <cp:revision>4</cp:revision>
  <dcterms:created xsi:type="dcterms:W3CDTF">2009-12-07T09:11:27Z</dcterms:created>
  <dcterms:modified xsi:type="dcterms:W3CDTF">2026-04-17T13:18:13Z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0x0101007C4360910BEFE24CA16157D7890C35A6</vt:lpwstr>
  </property>
  <property fmtid="{D5CDD505-2E9C-101B-9397-08002B2CF9AE}" pid="3" name="MediaServiceImageTags">
    <vt:lpwstr/>
  </property>
  <property fmtid="{D5CDD505-2E9C-101B-9397-08002B2CF9AE}" pid="4" name="Order">
    <vt:lpwstr>4447100.00000000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