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F4C7D-1922-4E5C-7801-F8172C902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5CAD99-00D8-CF4D-D424-3EF4FD3E7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9F7FD33-1545-4B6C-B1C9-D89A6C38A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95858E3-DB11-285C-C43E-F4697BB11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2C2788-8A4D-67D7-40B9-2CE65E3A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3567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369B85-EC5B-1EAB-B557-AEB6AC39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3530687-FF00-0CB2-28A0-7A746EED4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084CCB0-1024-9973-F384-AF2F6E99A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08A87A-91FE-E74D-C6D7-B4CAC7A37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B1FD9F-7B66-37D2-AC21-01A88D5BF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214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8FE5072-46CC-608A-1EB5-20DE12F54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A141C9E-953C-D989-17E3-C8E596A6D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234FB6-97FB-6350-7D22-FB49E8952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3600C3E-F9D0-2A03-C22F-4A6D1429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448C036-F28A-0A49-2C7E-19FD2A63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57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B168C-2511-643C-E519-AA8B0E855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2FB3802-D4D1-6040-81A0-4B336E9E0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D05543-F414-688B-4AC5-99F401BCC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14D0C98-323C-4767-2050-80BC30B87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E2A4BF3-C1F3-FD8B-F354-BEEBB536E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603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9082DE-2E3E-15FC-5865-E3891C484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094C0D-3C9B-0414-1FD4-5E248E3D3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BD0BDC-4C30-7E8F-A7CB-E8FF02159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4B9EC7-E05C-7F46-FE35-9217502A4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47D832-A599-77A4-3E1D-59F5FB06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75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FBD7AA-CF44-2460-AAD7-DAC5310A3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9F4DA1-4073-7FED-6339-3AB95D8B73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8BC1294-B744-7223-3AA5-019E4413A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103F2BE-25EE-FF85-0560-9BD44BFDC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32FE04B-CA23-D959-3BD2-9B38DAB21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1C0DC62-B2DB-E2C8-8ECE-FD6EF6B7B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1768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48E352-6040-29A9-CC5C-45A7369DD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76C1BC4-FFA7-CE88-5450-5B7CC2D77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98CC863-6480-428C-F87B-9FF1C6BDE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B5D8BF26-3C23-DF06-C3A5-9602727C4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3D404C24-17E0-E8DD-BCF3-47A5254114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4CC00A02-6694-6021-2332-6E673588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0C2E1EB-E75B-BF25-12C1-C4E4BFF74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5744ACF-C624-3778-C195-00676241B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563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7D3F45-3BA9-8FD5-7D54-5F5CC7C63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4807E435-1A88-806E-0835-5861B6FF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BD5162B-9ED1-FFA6-1DAB-4874708D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4A822BC-FBDA-5E44-895D-99DE58DF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797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2D302A6-E6FC-C64C-CE88-89D351351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1EF7C02-60B5-775C-A332-B2210AE0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250DA03-FD9C-53B1-DEAC-746881AA7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332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7C89A-653B-C656-3160-7FAD6FA1F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20BDF5D-F68D-CFE6-BB89-0C8FAA95C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7784B38-835D-3626-9B3C-47C586AB4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755BD8-CFE0-53B9-61F3-6A8D5756B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066FDCE-5BFA-B4B2-A796-E33380BBC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D19CD94-B9F8-990A-FC65-15B741D16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09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8AC201-95E2-8C68-258A-52DCA8B0E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6BA5086-3331-51FD-C3E1-FE6560F212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A7CF5A-2106-03C9-9EF3-731F55064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51A8F3-3CC7-0585-4D6B-BBB21E7C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C5D6716-C917-7561-3384-69070F2D4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2C9EA0C-745B-29DD-942D-940A8FD7F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6780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7E0B795-3D49-C6DA-FB17-A58ED0AE9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C816CE0-4F4D-82C6-D577-A2F128000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825D66-9442-B5E6-B8E2-D328F1829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8BF3FD-765E-4256-8691-0F8ECAFC72AB}" type="datetimeFigureOut">
              <a:rPr lang="nl-NL" smtClean="0"/>
              <a:t>5-3-2026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5738071-4DB7-C11B-6D64-72FE5E7842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8E0D2F7-C924-CDDA-A63B-E989C99EB4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558D4-8360-4947-A203-6224E67B31D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398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54D490B2-F179-14BA-DFFD-9867B435B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727"/>
            <a:ext cx="12192000" cy="6830546"/>
          </a:xfrm>
          <a:prstGeom prst="rect">
            <a:avLst/>
          </a:prstGeom>
        </p:spPr>
      </p:pic>
      <p:sp>
        <p:nvSpPr>
          <p:cNvPr id="6" name="Rechthoek 5">
            <a:extLst>
              <a:ext uri="{FF2B5EF4-FFF2-40B4-BE49-F238E27FC236}">
                <a16:creationId xmlns:a16="http://schemas.microsoft.com/office/drawing/2014/main" id="{BA170F3E-67CF-D762-92CE-48BD33CA107E}"/>
              </a:ext>
            </a:extLst>
          </p:cNvPr>
          <p:cNvSpPr/>
          <p:nvPr/>
        </p:nvSpPr>
        <p:spPr>
          <a:xfrm>
            <a:off x="386395" y="5296746"/>
            <a:ext cx="3020592" cy="10424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Logo bedrijf</a:t>
            </a:r>
          </a:p>
        </p:txBody>
      </p:sp>
    </p:spTree>
    <p:extLst>
      <p:ext uri="{BB962C8B-B14F-4D97-AF65-F5344CB8AC3E}">
        <p14:creationId xmlns:p14="http://schemas.microsoft.com/office/powerpoint/2010/main" val="409259494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360910BEFE24CA16157D7890C35A6" ma:contentTypeVersion="21" ma:contentTypeDescription="Een nieuw document maken." ma:contentTypeScope="" ma:versionID="4d90db4db0c7fdb70b783e930bc10fa6">
  <xsd:schema xmlns:xsd="http://www.w3.org/2001/XMLSchema" xmlns:xs="http://www.w3.org/2001/XMLSchema" xmlns:p="http://schemas.microsoft.com/office/2006/metadata/properties" xmlns:ns1="http://schemas.microsoft.com/sharepoint/v3" xmlns:ns2="2bd318a4-04b9-4d8f-b667-3423f69f3d73" xmlns:ns3="c38145e0-1924-47ae-b9d6-d6240d421094" targetNamespace="http://schemas.microsoft.com/office/2006/metadata/properties" ma:root="true" ma:fieldsID="3d5cec07634f0e38a96803b7bdae8e6e" ns1:_="" ns2:_="" ns3:_="">
    <xsd:import namespace="http://schemas.microsoft.com/sharepoint/v3"/>
    <xsd:import namespace="2bd318a4-04b9-4d8f-b667-3423f69f3d73"/>
    <xsd:import namespace="c38145e0-1924-47ae-b9d6-d6240d4210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Eigenschappen van het geïntegreerd beleid voor naleving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Actie van de gebruikersinterface van het geïntegreerd beleid voor naleving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d318a4-04b9-4d8f-b667-3423f69f3d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Afbeeldingtags" ma:readOnly="false" ma:fieldId="{5cf76f15-5ced-4ddc-b409-7134ff3c332f}" ma:taxonomyMulti="true" ma:sspId="8e855f55-2a90-4ceb-8434-87e263ee29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8145e0-1924-47ae-b9d6-d6240d4210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440e74f-0ef8-497b-9099-d09c86900477}" ma:internalName="TaxCatchAll" ma:showField="CatchAllData" ma:web="c38145e0-1924-47ae-b9d6-d6240d4210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2bd318a4-04b9-4d8f-b667-3423f69f3d73">
      <Terms xmlns="http://schemas.microsoft.com/office/infopath/2007/PartnerControls"/>
    </lcf76f155ced4ddcb4097134ff3c332f>
    <TaxCatchAll xmlns="c38145e0-1924-47ae-b9d6-d6240d421094" xsi:nil="true"/>
  </documentManagement>
</p:properties>
</file>

<file path=customXml/itemProps1.xml><?xml version="1.0" encoding="utf-8"?>
<ds:datastoreItem xmlns:ds="http://schemas.openxmlformats.org/officeDocument/2006/customXml" ds:itemID="{18E81679-E479-4BD0-B59B-E9AECBBAA39A}"/>
</file>

<file path=customXml/itemProps2.xml><?xml version="1.0" encoding="utf-8"?>
<ds:datastoreItem xmlns:ds="http://schemas.openxmlformats.org/officeDocument/2006/customXml" ds:itemID="{86A857AE-DFF6-4939-821D-615AEC8C745C}"/>
</file>

<file path=customXml/itemProps3.xml><?xml version="1.0" encoding="utf-8"?>
<ds:datastoreItem xmlns:ds="http://schemas.openxmlformats.org/officeDocument/2006/customXml" ds:itemID="{622AAEEA-8C45-46E6-9934-D78929427FEF}"/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Thessa de Bree</dc:creator>
  <cp:lastModifiedBy>Thessa de Bree</cp:lastModifiedBy>
  <cp:revision>4</cp:revision>
  <dcterms:created xsi:type="dcterms:W3CDTF">2025-09-12T12:40:02Z</dcterms:created>
  <dcterms:modified xsi:type="dcterms:W3CDTF">2026-03-05T15:54:53Z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0x0101007C4360910BEFE24CA16157D7890C35A6</vt:lpwstr>
  </property>
</Properties>
</file>